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8" r:id="rId2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1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4CF56-7B38-3F47-B514-53A6C14F2ADC}" type="datetimeFigureOut">
              <a:rPr lang="en-US" smtClean="0"/>
              <a:t>3/13/22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B49864-CDDF-D842-A9FE-ED46AC023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900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C56FD6-8BC9-2241-977D-5024F9D5B9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3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6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160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835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557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06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436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35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236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925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601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794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BB9B3-DC25-2647-BDB4-8DC20247F997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1B022-FDE7-8445-8243-78FAF8E56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0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0FBB32C-01EE-3044-AB1B-6AC66E33AC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060"/>
          <a:stretch/>
        </p:blipFill>
        <p:spPr>
          <a:xfrm>
            <a:off x="1460310" y="1617680"/>
            <a:ext cx="1612142" cy="22233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E9266A-4D38-5D4F-91BE-39974A4C04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2498" y="1809181"/>
            <a:ext cx="4016475" cy="26767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BD6D1F-8FDE-A646-AA18-2DD44D4F74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5028" y="4148704"/>
            <a:ext cx="2456597" cy="1637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716013F-8241-564E-A389-F9D750DB84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9922" y="3627550"/>
            <a:ext cx="3131078" cy="20866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B0D67D-4AF7-7C4F-A0A1-E2BF4C0E24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07423" y="578188"/>
            <a:ext cx="2663312" cy="177127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7666EC2-0546-6A41-8A59-9FEEEF31D0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8066" y="875764"/>
            <a:ext cx="2081905" cy="1387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601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1</Words>
  <Application>Microsoft Macintosh PowerPoint</Application>
  <PresentationFormat>Letter Paper (8.5x11 in)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Jeff Burtenshaw</dc:creator>
  <cp:keywords/>
  <dc:description/>
  <cp:lastModifiedBy>Jeff Burtenshaw</cp:lastModifiedBy>
  <cp:revision>2</cp:revision>
  <dcterms:created xsi:type="dcterms:W3CDTF">2022-03-14T02:22:40Z</dcterms:created>
  <dcterms:modified xsi:type="dcterms:W3CDTF">2022-03-14T02:28:01Z</dcterms:modified>
  <cp:category/>
</cp:coreProperties>
</file>

<file path=docProps/thumbnail.jpeg>
</file>